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7" r:id="rId6"/>
    <p:sldId id="262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9" r:id="rId17"/>
    <p:sldId id="266" r:id="rId18"/>
    <p:sldId id="27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048" autoAdjust="0"/>
  </p:normalViewPr>
  <p:slideViewPr>
    <p:cSldViewPr snapToGrid="0">
      <p:cViewPr>
        <p:scale>
          <a:sx n="70" d="100"/>
          <a:sy n="70" d="100"/>
        </p:scale>
        <p:origin x="-720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DF0EAE-2CAC-4364-A864-114E76C00776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00C92-065E-49AC-8AA7-ADF18E0E2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936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C00C92-065E-49AC-8AA7-ADF18E0E21A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5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238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661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963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8582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065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024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437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8651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733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9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699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990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28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791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47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05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7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F056B5E-ED4E-429F-A67A-889882D33B7F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F6B522B-E736-456B-B835-BE11499E5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650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CRICINFO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876382" y="2734128"/>
            <a:ext cx="6748075" cy="3416300"/>
          </a:xfrm>
        </p:spPr>
        <p:txBody>
          <a:bodyPr>
            <a:normAutofit/>
          </a:bodyPr>
          <a:lstStyle/>
          <a:p>
            <a:pPr marL="1828800" lvl="4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 : 	</a:t>
            </a:r>
          </a:p>
          <a:p>
            <a:pPr marL="1828800" lvl="4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Shreedharagowda B P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0" lvl="4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Paarthasaarathi A</a:t>
            </a:r>
          </a:p>
          <a:p>
            <a:pPr marL="1828800" lvl="4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Prasanth S</a:t>
            </a:r>
          </a:p>
          <a:p>
            <a:pPr marL="1828800" lvl="4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Debayan</a:t>
            </a:r>
          </a:p>
          <a:p>
            <a:pPr marL="1828800" lvl="4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Devansh</a:t>
            </a:r>
          </a:p>
          <a:p>
            <a:pPr marL="1828800" lvl="4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1180094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New-Matches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38" y="1951628"/>
            <a:ext cx="10899845" cy="4558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15968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Old-Matches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344" y="1787855"/>
            <a:ext cx="10290412" cy="4926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4094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Up-Coming-Matches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559" y="1897038"/>
            <a:ext cx="10745619" cy="4960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395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Recommended-Matches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569" y="2013046"/>
            <a:ext cx="10616391" cy="4844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3021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Favorite - Matches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615" y="1876568"/>
            <a:ext cx="11382233" cy="4981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1156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Profile-Update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376" y="1842448"/>
            <a:ext cx="11286699" cy="4872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9047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1181" y="2685387"/>
            <a:ext cx="8825659" cy="34163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Front-End Testing</a:t>
            </a:r>
          </a:p>
          <a:p>
            <a:r>
              <a:rPr lang="en-US" dirty="0" smtClean="0"/>
              <a:t>Login e2e Testing</a:t>
            </a:r>
          </a:p>
          <a:p>
            <a:r>
              <a:rPr lang="en-US" dirty="0" smtClean="0"/>
              <a:t>Register e2e Testing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Backend - Testing</a:t>
            </a:r>
          </a:p>
          <a:p>
            <a:r>
              <a:rPr lang="en-US" dirty="0" smtClean="0"/>
              <a:t>CricketMatch - Controller</a:t>
            </a:r>
            <a:endParaRPr lang="en-US" dirty="0"/>
          </a:p>
          <a:p>
            <a:r>
              <a:rPr lang="en-US" dirty="0" smtClean="0"/>
              <a:t>CricketMatch - Service</a:t>
            </a:r>
            <a:endParaRPr lang="en-US" dirty="0"/>
          </a:p>
          <a:p>
            <a:r>
              <a:rPr lang="en-US" dirty="0" smtClean="0"/>
              <a:t>CricketMatch - 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796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8754" y="755954"/>
            <a:ext cx="9001417" cy="996646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CricInfo</a:t>
            </a:r>
            <a:r>
              <a:rPr lang="en-US" sz="2400" dirty="0" smtClean="0"/>
              <a:t> </a:t>
            </a:r>
            <a:r>
              <a:rPr lang="en-US" sz="2400" dirty="0"/>
              <a:t>application </a:t>
            </a:r>
            <a:r>
              <a:rPr lang="en-US" sz="2400" dirty="0" smtClean="0"/>
              <a:t>will provides all user needed functionality like search matches, recommend matches, un recommend matches </a:t>
            </a:r>
            <a:r>
              <a:rPr lang="en-US" sz="2400" dirty="0"/>
              <a:t>and favorite matches  </a:t>
            </a:r>
            <a:r>
              <a:rPr lang="en-US" sz="2400" dirty="0" smtClean="0"/>
              <a:t>and also secure</a:t>
            </a:r>
            <a:r>
              <a:rPr lang="en-US" sz="2400" dirty="0" smtClean="0"/>
              <a:t> user authentication.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972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0606933">
            <a:off x="2929164" y="1219329"/>
            <a:ext cx="8825660" cy="1822514"/>
          </a:xfrm>
        </p:spPr>
        <p:txBody>
          <a:bodyPr/>
          <a:lstStyle/>
          <a:p>
            <a:r>
              <a:rPr lang="en-US" sz="9600" dirty="0" smtClean="0">
                <a:latin typeface="Times New Roman" pitchFamily="18" charset="0"/>
                <a:cs typeface="Times New Roman" pitchFamily="18" charset="0"/>
              </a:rPr>
              <a:t>Thank You</a:t>
            </a:r>
            <a:endParaRPr lang="en-US" sz="96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034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Users want to see new matches, up-coming-matches and old-matches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Also Users can Recommend New-Matches, and Recommended Match will be Favorite Match for Who Recommended the Match.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808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1.1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information about Old Matches, New Matches and Upcoming Matches.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will  allow user to add matches to his favorite list and also allow to recommend matches to other users.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application also allows to search matches.</a:t>
            </a:r>
          </a:p>
        </p:txBody>
      </p:sp>
    </p:spTree>
    <p:extLst>
      <p:ext uri="{BB962C8B-B14F-4D97-AF65-F5344CB8AC3E}">
        <p14:creationId xmlns:p14="http://schemas.microsoft.com/office/powerpoint/2010/main" val="3316885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Technology And 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8425" y="2442949"/>
            <a:ext cx="9093508" cy="405452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Spring Boot With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Hibernate.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 5, CSS 3, Bootstrap 4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Angular 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Spring Tool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Suite-4-4.7.0.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Code,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workbench, Mongo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compass.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464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51ADEC5-1D83-40CF-A05C-9BD0BFA49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651" y="527898"/>
            <a:ext cx="5528309" cy="409362"/>
          </a:xfrm>
        </p:spPr>
        <p:txBody>
          <a:bodyPr/>
          <a:lstStyle/>
          <a:p>
            <a:r>
              <a:rPr lang="en-IN" dirty="0"/>
              <a:t>Flow Chart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="" xmlns:a16="http://schemas.microsoft.com/office/drawing/2014/main" id="{2BAB5CA8-68E4-4641-88BE-281288D9104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09650" y="1028700"/>
            <a:ext cx="10172700" cy="574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194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7726" y="2265528"/>
            <a:ext cx="8825659" cy="459247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Register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New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Matches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Old Matches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Upcoming Matches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Recommended Matches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Favorite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Matches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profile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47896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CrickInfo - Home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821" y="1801503"/>
            <a:ext cx="9880980" cy="4694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5684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048" y="1808329"/>
            <a:ext cx="10358651" cy="50496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74394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415" y="1787856"/>
            <a:ext cx="9921920" cy="5070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509445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524</TotalTime>
  <Words>194</Words>
  <Application>Microsoft Office PowerPoint</Application>
  <PresentationFormat>Custom</PresentationFormat>
  <Paragraphs>63</Paragraphs>
  <Slides>18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Ion Boardroom</vt:lpstr>
      <vt:lpstr>                         CRICINFO</vt:lpstr>
      <vt:lpstr>1. Problem Statement</vt:lpstr>
      <vt:lpstr>1.1 Objective</vt:lpstr>
      <vt:lpstr>2. Technology And  Tools</vt:lpstr>
      <vt:lpstr>Flow Chart</vt:lpstr>
      <vt:lpstr>Modules</vt:lpstr>
      <vt:lpstr>CrickInfo - Home</vt:lpstr>
      <vt:lpstr>Register</vt:lpstr>
      <vt:lpstr>Login</vt:lpstr>
      <vt:lpstr>New-Matches</vt:lpstr>
      <vt:lpstr>Old-Matches</vt:lpstr>
      <vt:lpstr>Up-Coming-Matches</vt:lpstr>
      <vt:lpstr>Recommended-Matches</vt:lpstr>
      <vt:lpstr>Favorite - Matches</vt:lpstr>
      <vt:lpstr>Profile-Update</vt:lpstr>
      <vt:lpstr>Testing</vt:lpstr>
      <vt:lpstr>Conclusion</vt:lpstr>
      <vt:lpstr>Thank You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Mail Simulation Application Development</dc:title>
  <dc:creator>sreekanth reddy</dc:creator>
  <cp:lastModifiedBy>Windows User</cp:lastModifiedBy>
  <cp:revision>41</cp:revision>
  <dcterms:created xsi:type="dcterms:W3CDTF">2019-12-21T10:25:38Z</dcterms:created>
  <dcterms:modified xsi:type="dcterms:W3CDTF">2020-08-24T14:32:06Z</dcterms:modified>
</cp:coreProperties>
</file>

<file path=docProps/thumbnail.jpeg>
</file>